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0" r:id="rId3"/>
    <p:sldId id="259" r:id="rId4"/>
    <p:sldId id="257" r:id="rId5"/>
    <p:sldId id="258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2" y="6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9C3B4F-DDEF-4A40-8FBE-5C9D855FC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33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b="1" dirty="0" err="1">
                <a:solidFill>
                  <a:schemeClr val="tx1"/>
                </a:solidFill>
                <a:latin typeface="Britannic Bold" panose="020B0903060703020204" pitchFamily="34" charset="0"/>
                <a:ea typeface="Segoe UI Black" panose="020B0A02040204020203" pitchFamily="34" charset="0"/>
              </a:rPr>
              <a:t>Sushi</a:t>
            </a:r>
            <a:r>
              <a:rPr lang="en-US" sz="9600" b="1" dirty="0" err="1">
                <a:solidFill>
                  <a:srgbClr val="FF0000"/>
                </a:solidFill>
                <a:latin typeface="Britannic Bold" panose="020B0903060703020204" pitchFamily="34" charset="0"/>
                <a:ea typeface="Segoe UI Black" panose="020B0A02040204020203" pitchFamily="34" charset="0"/>
              </a:rPr>
              <a:t>ME</a:t>
            </a:r>
            <a:endParaRPr lang="en-US" sz="9600" b="1" dirty="0">
              <a:solidFill>
                <a:schemeClr val="tx1"/>
              </a:solidFill>
              <a:latin typeface="Britannic Bold" panose="020B0903060703020204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89747A-04DE-47D7-8F1A-410A5D122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3279228"/>
            <a:ext cx="5978072" cy="24156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1">
              <a:buClr>
                <a:srgbClr val="ECAB43"/>
              </a:buClr>
            </a:pPr>
            <a:r>
              <a:rPr lang="en-US" sz="2000" dirty="0">
                <a:solidFill>
                  <a:schemeClr val="tx1"/>
                </a:solidFill>
                <a:latin typeface="Britannic Bold" panose="020B0903060703020204" pitchFamily="34" charset="0"/>
              </a:rPr>
              <a:t>Teresa Liu</a:t>
            </a:r>
          </a:p>
          <a:p>
            <a:pPr lvl="1">
              <a:buClr>
                <a:srgbClr val="ECAB43"/>
              </a:buClr>
            </a:pPr>
            <a:r>
              <a:rPr lang="en-US" sz="2000" dirty="0">
                <a:solidFill>
                  <a:schemeClr val="tx1"/>
                </a:solidFill>
                <a:latin typeface="Britannic Bold" panose="020B0903060703020204" pitchFamily="34" charset="0"/>
              </a:rPr>
              <a:t>Jared Kong</a:t>
            </a:r>
          </a:p>
          <a:p>
            <a:pPr lvl="1">
              <a:buClr>
                <a:srgbClr val="ECAB43"/>
              </a:buClr>
            </a:pPr>
            <a:r>
              <a:rPr lang="en-US" sz="2000" dirty="0">
                <a:solidFill>
                  <a:schemeClr val="tx1"/>
                </a:solidFill>
                <a:latin typeface="Britannic Bold" panose="020B0903060703020204" pitchFamily="34" charset="0"/>
              </a:rPr>
              <a:t>Andrea Thomas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4DA3AA-2B50-41C8-9618-65DAC47E6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792" r="1366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81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D520-F4A6-405C-AE24-90EFF304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537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The Future</a:t>
            </a:r>
            <a:br>
              <a:rPr lang="en-US" sz="4000" dirty="0">
                <a:latin typeface="Britannic Bold" panose="020B0903060703020204" pitchFamily="34" charset="0"/>
              </a:rPr>
            </a:br>
            <a:r>
              <a:rPr lang="en-US" sz="1800" dirty="0">
                <a:latin typeface="Britannic Bold" panose="020B0903060703020204" pitchFamily="34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Britannic Bold" panose="020B0903060703020204" pitchFamily="34" charset="0"/>
              </a:rPr>
              <a:t>not</a:t>
            </a:r>
            <a:r>
              <a:rPr lang="en-US" sz="1800" dirty="0">
                <a:latin typeface="Britannic Bold" panose="020B0903060703020204" pitchFamily="34" charset="0"/>
              </a:rPr>
              <a:t> that we’re ready for round two)</a:t>
            </a:r>
            <a:endParaRPr lang="en-US" sz="4000" dirty="0">
              <a:latin typeface="Britannic Bold" panose="020B09030607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B802C-7F89-4C5A-AE37-465F436F4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828801"/>
            <a:ext cx="5978072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50000"/>
              </a:lnSpc>
              <a:buClr>
                <a:srgbClr val="DAAA5C"/>
              </a:buClr>
            </a:pPr>
            <a:r>
              <a:rPr lang="en-US" sz="2800" dirty="0">
                <a:latin typeface="Britannic Bold" panose="020B0903060703020204" pitchFamily="34" charset="0"/>
              </a:rPr>
              <a:t>Login w/credential authentication </a:t>
            </a:r>
          </a:p>
          <a:p>
            <a:pPr algn="l">
              <a:lnSpc>
                <a:spcPct val="150000"/>
              </a:lnSpc>
              <a:buClr>
                <a:srgbClr val="DAAA5C"/>
              </a:buClr>
            </a:pPr>
            <a:r>
              <a:rPr lang="en-US" sz="2800" dirty="0">
                <a:latin typeface="Britannic Bold" panose="020B0903060703020204" pitchFamily="34" charset="0"/>
              </a:rPr>
              <a:t>Flashcards save to user account</a:t>
            </a:r>
          </a:p>
          <a:p>
            <a:pPr algn="l">
              <a:lnSpc>
                <a:spcPct val="150000"/>
              </a:lnSpc>
              <a:buClr>
                <a:srgbClr val="DAAA5C"/>
              </a:buClr>
            </a:pPr>
            <a:r>
              <a:rPr lang="en-US" sz="2800" dirty="0">
                <a:latin typeface="Britannic Bold" panose="020B0903060703020204" pitchFamily="34" charset="0"/>
              </a:rPr>
              <a:t>Flashcards w/Japanese phrases</a:t>
            </a:r>
          </a:p>
          <a:p>
            <a:pPr algn="l">
              <a:lnSpc>
                <a:spcPct val="150000"/>
              </a:lnSpc>
              <a:buClr>
                <a:srgbClr val="DAAA5C"/>
              </a:buClr>
            </a:pPr>
            <a:r>
              <a:rPr lang="en-US" sz="2800" dirty="0">
                <a:latin typeface="Britannic Bold" panose="020B0903060703020204" pitchFamily="34" charset="0"/>
              </a:rPr>
              <a:t>User generated flashcards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E9DCEB-31E9-412E-8366-B0C45EB76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56710D-1525-4B76-8BE4-6FEB6992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73" y="0"/>
            <a:ext cx="536262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63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BCD1C-276A-47AE-A3B8-5FC1AB08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953861"/>
          </a:xfrm>
        </p:spPr>
        <p:txBody>
          <a:bodyPr>
            <a:normAutofit/>
          </a:bodyPr>
          <a:lstStyle/>
          <a:p>
            <a:r>
              <a:rPr lang="en-US" sz="3200">
                <a:latin typeface="Britannic Bold" panose="020B0903060703020204" pitchFamily="34" charset="0"/>
              </a:rPr>
              <a:t>SHOUTOUT</a:t>
            </a:r>
            <a:endParaRPr lang="en-US" sz="3200" dirty="0">
              <a:latin typeface="Britannic Bold" panose="020B0903060703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D7BF7-41BB-45B5-A53D-1943BE96E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1279" y="39461"/>
            <a:ext cx="6809014" cy="677907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5A013-3B93-422E-91F3-950751AA4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857376"/>
            <a:ext cx="3706889" cy="39909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latin typeface="Britannic Bold" panose="020B0903060703020204" pitchFamily="34" charset="0"/>
              </a:rPr>
              <a:t>Special thanks to </a:t>
            </a:r>
            <a:r>
              <a:rPr lang="en-US" sz="2800">
                <a:solidFill>
                  <a:srgbClr val="FF0000"/>
                </a:solidFill>
                <a:latin typeface="Britannic Bold" panose="020B0903060703020204" pitchFamily="34" charset="0"/>
              </a:rPr>
              <a:t>Dane</a:t>
            </a:r>
            <a:r>
              <a:rPr lang="en-US" sz="2800">
                <a:latin typeface="Britannic Bold" panose="020B0903060703020204" pitchFamily="34" charset="0"/>
              </a:rPr>
              <a:t> for always being available and sticking with us when we needed help!</a:t>
            </a:r>
            <a:endParaRPr lang="en-US" sz="28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32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CD34-2111-465C-92C7-CF5B4639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475874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What’s </a:t>
            </a:r>
            <a:r>
              <a:rPr lang="en-US" sz="5400" dirty="0">
                <a:solidFill>
                  <a:srgbClr val="FF0000"/>
                </a:solidFill>
                <a:latin typeface="Britannic Bold" panose="020B0903060703020204" pitchFamily="34" charset="0"/>
              </a:rPr>
              <a:t>Your</a:t>
            </a:r>
            <a:r>
              <a:rPr lang="en-US" sz="5400" dirty="0">
                <a:latin typeface="Britannic Bold" panose="020B0903060703020204" pitchFamily="34" charset="0"/>
              </a:rPr>
              <a:t> Story?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E239-980F-46AC-8813-CD78021B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629" y="1878264"/>
            <a:ext cx="3861174" cy="845218"/>
          </a:xfrm>
        </p:spPr>
        <p:txBody>
          <a:bodyPr/>
          <a:lstStyle/>
          <a:p>
            <a:r>
              <a:rPr lang="en-US" sz="3400" dirty="0">
                <a:latin typeface="Britannic Bold" panose="020B0903060703020204" pitchFamily="34" charset="0"/>
              </a:rPr>
              <a:t>Business Meeting?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750FD-C939-4B6E-888A-F065C4B47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5838" y="1885950"/>
            <a:ext cx="3747408" cy="903666"/>
          </a:xfrm>
        </p:spPr>
        <p:txBody>
          <a:bodyPr/>
          <a:lstStyle/>
          <a:p>
            <a:r>
              <a:rPr lang="en-US" sz="4400" dirty="0">
                <a:latin typeface="Britannic Bold" panose="020B0903060703020204" pitchFamily="34" charset="0"/>
              </a:rPr>
              <a:t>Hot Date?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D5CD5-4844-449D-8246-D93E0AE22D95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5173396" y="3756399"/>
            <a:ext cx="2312163" cy="28110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CCF6EB-5EDA-4F5F-954F-C525E0DFA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4847" y="1922380"/>
            <a:ext cx="3781300" cy="756987"/>
          </a:xfrm>
        </p:spPr>
        <p:txBody>
          <a:bodyPr/>
          <a:lstStyle/>
          <a:p>
            <a:r>
              <a:rPr lang="en-US" sz="3600" dirty="0">
                <a:latin typeface="Britannic Bold" panose="020B0903060703020204" pitchFamily="34" charset="0"/>
              </a:rPr>
              <a:t>Going to Japan?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B01548-80B0-43F7-9409-E34C6B87FFAB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14975880" y="3367681"/>
            <a:ext cx="1049923" cy="12500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E730A-049C-4E25-A689-42AAD52E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71" y="3188151"/>
            <a:ext cx="3650530" cy="2371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524833-5A19-4AB0-B84C-4318501FE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67" y="3188150"/>
            <a:ext cx="3650529" cy="2371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D476D-CF11-402D-A881-EF9D5E951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39" y="3188153"/>
            <a:ext cx="3308154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6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D765C382-DEB6-4F74-B3F4-55C3E799C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6" b="11073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3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FA944-3E5F-4C18-9945-33D1CE19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979016"/>
          </a:xfrm>
        </p:spPr>
        <p:txBody>
          <a:bodyPr anchor="b">
            <a:normAutofit/>
          </a:bodyPr>
          <a:lstStyle/>
          <a:p>
            <a:pPr algn="l"/>
            <a:r>
              <a:rPr lang="en-US" sz="2400" dirty="0">
                <a:latin typeface="Britannic Bold" panose="020B0903060703020204" pitchFamily="34" charset="0"/>
              </a:rPr>
              <a:t>We’re here to make</a:t>
            </a:r>
            <a:r>
              <a:rPr lang="en-US" sz="2400" dirty="0">
                <a:solidFill>
                  <a:srgbClr val="FF0000"/>
                </a:solidFill>
                <a:latin typeface="Britannic Bold" panose="020B0903060703020204" pitchFamily="34" charset="0"/>
              </a:rPr>
              <a:t> YOU </a:t>
            </a:r>
            <a:r>
              <a:rPr lang="en-US" sz="2400" dirty="0">
                <a:latin typeface="Britannic Bold" panose="020B0903060703020204" pitchFamily="34" charset="0"/>
              </a:rPr>
              <a:t>look  good!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87983658-3D47-47E3-8725-6FF9D588D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68237"/>
            <a:ext cx="3531684" cy="3679189"/>
          </a:xfrm>
        </p:spPr>
        <p:txBody>
          <a:bodyPr anchor="t">
            <a:normAutofit/>
          </a:bodyPr>
          <a:lstStyle/>
          <a:p>
            <a:pPr marL="36900" indent="0">
              <a:lnSpc>
                <a:spcPct val="200000"/>
              </a:lnSpc>
              <a:buNone/>
            </a:pPr>
            <a:r>
              <a:rPr lang="en-US" sz="1600" dirty="0">
                <a:latin typeface="Britannic Bold" panose="020B0903060703020204" pitchFamily="34" charset="0"/>
              </a:rPr>
              <a:t>Whether you’re studying for a trip or trying to impress, we make learning Japanese a breeze! </a:t>
            </a:r>
            <a:r>
              <a:rPr lang="en-US" sz="1600" b="1" dirty="0" err="1">
                <a:latin typeface="Britannic Bold" panose="020B0903060703020204" pitchFamily="34" charset="0"/>
              </a:rPr>
              <a:t>Sushi</a:t>
            </a:r>
            <a:r>
              <a:rPr lang="en-US" sz="1600" b="1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ME</a:t>
            </a:r>
            <a:r>
              <a:rPr lang="en-US" sz="1600" dirty="0">
                <a:latin typeface="Britannic Bold" panose="020B0903060703020204" pitchFamily="34" charset="0"/>
              </a:rPr>
              <a:t> acquaints you with sushi ingredients in Japanese, so you can order sushi as you please. </a:t>
            </a:r>
          </a:p>
        </p:txBody>
      </p:sp>
    </p:spTree>
    <p:extLst>
      <p:ext uri="{BB962C8B-B14F-4D97-AF65-F5344CB8AC3E}">
        <p14:creationId xmlns:p14="http://schemas.microsoft.com/office/powerpoint/2010/main" val="4186267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037E-232F-44A3-BF0D-4E2ECAF3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5363" y="661988"/>
            <a:ext cx="2808906" cy="17287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dirty="0">
                <a:latin typeface="Britannic Bold" panose="020B0903060703020204" pitchFamily="34" charset="0"/>
              </a:rPr>
              <a:t>How?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39FE0-BD57-4542-B96A-FCCD49FB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1" y="150317"/>
            <a:ext cx="7511277" cy="658121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3DD17-69B1-43A0-A946-D61A8F669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94177" y="2105025"/>
            <a:ext cx="2227133" cy="35898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>
                <a:srgbClr val="F1B75D"/>
              </a:buClr>
            </a:pPr>
            <a:endParaRPr lang="en-US" dirty="0"/>
          </a:p>
        </p:txBody>
      </p:sp>
      <p:pic>
        <p:nvPicPr>
          <p:cNvPr id="83" name="Picture 8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1EE3551-F741-4D5E-A9BF-AE2DD039D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797869" y="2590800"/>
            <a:ext cx="4432301" cy="42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6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8918-0772-438D-A9B0-DAC401672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02476"/>
            <a:ext cx="10353762" cy="1477574"/>
          </a:xfrm>
        </p:spPr>
        <p:txBody>
          <a:bodyPr>
            <a:noAutofit/>
          </a:bodyPr>
          <a:lstStyle/>
          <a:p>
            <a:r>
              <a:rPr lang="en-US" sz="6000" dirty="0">
                <a:latin typeface="Britannic Bold" panose="020B0903060703020204" pitchFamily="34" charset="0"/>
              </a:rPr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6B676-2843-4435-A882-01201077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29254"/>
            <a:ext cx="4962802" cy="462961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Britannic Bold" panose="020B0903060703020204" pitchFamily="34" charset="0"/>
              </a:rPr>
              <a:t>Not all sushi restaurant menus use English to describe the ingredients-</a:t>
            </a:r>
            <a:r>
              <a:rPr lang="en-US" sz="2600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whaaat</a:t>
            </a:r>
            <a:r>
              <a:rPr lang="en-US" sz="2600" dirty="0">
                <a:solidFill>
                  <a:srgbClr val="FF0000"/>
                </a:solidFill>
                <a:latin typeface="Britannic Bold" panose="020B0903060703020204" pitchFamily="34" charset="0"/>
              </a:rPr>
              <a:t>???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Britannic Bold" panose="020B0903060703020204" pitchFamily="34" charset="0"/>
              </a:rPr>
              <a:t>Confusion-</a:t>
            </a:r>
            <a:r>
              <a:rPr lang="en-US" sz="2600" dirty="0">
                <a:solidFill>
                  <a:srgbClr val="FF0000"/>
                </a:solidFill>
                <a:latin typeface="Britannic Bold" panose="020B0903060703020204" pitchFamily="34" charset="0"/>
              </a:rPr>
              <a:t>what am I actually ordering?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Britannic Bold" panose="020B0903060703020204" pitchFamily="34" charset="0"/>
              </a:rPr>
              <a:t>Chopsticks are hard enough to master-</a:t>
            </a:r>
            <a:r>
              <a:rPr lang="en-US" sz="2600" dirty="0">
                <a:solidFill>
                  <a:srgbClr val="FF0000"/>
                </a:solidFill>
                <a:latin typeface="Britannic Bold" panose="020B0903060703020204" pitchFamily="34" charset="0"/>
              </a:rPr>
              <a:t>why should ordering sushi be another challenge?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/>
                </a:solidFill>
                <a:latin typeface="Britannic Bold" panose="020B0903060703020204" pitchFamily="34" charset="0"/>
              </a:rPr>
              <a:t>I feel like I’m the only one out of the loop-</a:t>
            </a:r>
            <a:r>
              <a:rPr lang="en-US" sz="2600" dirty="0">
                <a:solidFill>
                  <a:srgbClr val="FF0000"/>
                </a:solidFill>
                <a:latin typeface="Britannic Bold" panose="020B0903060703020204" pitchFamily="34" charset="0"/>
              </a:rPr>
              <a:t>how can I order with confidence?</a:t>
            </a:r>
          </a:p>
          <a:p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4098" name="Picture 2" descr="Image result for wtf cat">
            <a:extLst>
              <a:ext uri="{FF2B5EF4-FFF2-40B4-BE49-F238E27FC236}">
                <a16:creationId xmlns:a16="http://schemas.microsoft.com/office/drawing/2014/main" id="{77E0EF81-AFC1-44B1-BA30-D7FD1AD5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05" y="1529255"/>
            <a:ext cx="3473285" cy="46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95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5BE140D-1910-4E89-9D05-1503DE63AB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21875" b="21875"/>
          <a:stretch/>
        </p:blipFill>
        <p:spPr>
          <a:xfrm>
            <a:off x="1" y="-93879"/>
            <a:ext cx="12192000" cy="6857990"/>
          </a:xfrm>
          <a:prstGeom prst="rect">
            <a:avLst/>
          </a:prstGeom>
        </p:spPr>
      </p:pic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A66F7-78B8-45F5-9487-AE12F947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45388"/>
            <a:ext cx="3596420" cy="35361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>
                <a:latin typeface="Britannic Bold" panose="020B0903060703020204" pitchFamily="34" charset="0"/>
              </a:rPr>
              <a:t>Let’s checkout </a:t>
            </a:r>
            <a:r>
              <a:rPr lang="en-US" sz="6000" dirty="0" err="1">
                <a:latin typeface="Britannic Bold" panose="020B0903060703020204" pitchFamily="34" charset="0"/>
              </a:rPr>
              <a:t>Sushi</a:t>
            </a:r>
            <a:r>
              <a:rPr lang="en-US" sz="6000" dirty="0" err="1">
                <a:solidFill>
                  <a:srgbClr val="FF0000"/>
                </a:solidFill>
                <a:latin typeface="Britannic Bold" panose="020B0903060703020204" pitchFamily="34" charset="0"/>
              </a:rPr>
              <a:t>ME</a:t>
            </a:r>
            <a:r>
              <a:rPr lang="en-US" sz="6000" dirty="0">
                <a:solidFill>
                  <a:schemeClr val="tx1"/>
                </a:solidFill>
                <a:latin typeface="Britannic Bold" panose="020B0903060703020204" pitchFamily="34" charset="0"/>
              </a:rPr>
              <a:t>!</a:t>
            </a:r>
            <a:endParaRPr lang="en-US" sz="6000" dirty="0">
              <a:solidFill>
                <a:srgbClr val="FF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9D0B6-82E1-47DE-83C4-297BAF532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4576763"/>
            <a:ext cx="3531684" cy="10706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6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A94C-F5C7-4099-958D-5D0DE51B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677510"/>
          </a:xfrm>
        </p:spPr>
        <p:txBody>
          <a:bodyPr/>
          <a:lstStyle/>
          <a:p>
            <a:r>
              <a:rPr lang="en-US" dirty="0">
                <a:latin typeface="Britannic Bold" panose="020B0903060703020204" pitchFamily="34" charset="0"/>
              </a:rPr>
              <a:t>It’s not about what it is, it’s about what it can become.</a:t>
            </a:r>
            <a:br>
              <a:rPr lang="en-US" dirty="0">
                <a:latin typeface="Britannic Bold" panose="020B0903060703020204" pitchFamily="34" charset="0"/>
              </a:rPr>
            </a:br>
            <a:r>
              <a:rPr lang="en-US" dirty="0">
                <a:latin typeface="Britannic Bold" panose="020B0903060703020204" pitchFamily="34" charset="0"/>
              </a:rPr>
              <a:t>									-Dr. Seuss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D0341-77D0-4943-8984-B649EDD716DB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721438" y="3262982"/>
            <a:ext cx="8752299" cy="532749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Britannic Bold" panose="020B0903060703020204" pitchFamily="34" charset="0"/>
              </a:rPr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000DE-67D0-4244-97CC-475A38E87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67568" y="3637893"/>
            <a:ext cx="9499989" cy="2873266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>
                <a:latin typeface="Britannic Bold" panose="020B0903060703020204" pitchFamily="34" charset="0"/>
              </a:rPr>
              <a:t>Text to Speech API &amp; </a:t>
            </a:r>
            <a:r>
              <a:rPr lang="en-US" dirty="0" err="1">
                <a:latin typeface="Britannic Bold" panose="020B0903060703020204" pitchFamily="34" charset="0"/>
              </a:rPr>
              <a:t>mySQL</a:t>
            </a:r>
            <a:endParaRPr lang="en-US" dirty="0">
              <a:latin typeface="Britannic Bold" panose="020B0903060703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latin typeface="Britannic Bold" panose="020B0903060703020204" pitchFamily="34" charset="0"/>
              </a:rPr>
              <a:t>Git Conflicts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Britannic Bold" panose="020B0903060703020204" pitchFamily="34" charset="0"/>
              </a:rPr>
              <a:t>Handlebars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Britannic Bold" panose="020B0903060703020204" pitchFamily="34" charset="0"/>
              </a:rPr>
              <a:t>Google Maps API Key Restrictions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Britannic Bold" panose="020B0903060703020204" pitchFamily="34" charset="0"/>
              </a:rPr>
              <a:t>Fully Remote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DAA96-AD41-4919-86DF-5F6ABBBC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069" y="3287109"/>
            <a:ext cx="3176281" cy="31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34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54DB-5472-48E7-AFFF-1071A8C3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42738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ritannic Bold" panose="020B0903060703020204" pitchFamily="34" charset="0"/>
              </a:rPr>
              <a:t>What We Learned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5946B-7473-491C-A2C2-6F29D0404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8411" y="0"/>
            <a:ext cx="6693589" cy="68580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96998-745E-4371-804E-4296E787F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2571750"/>
            <a:ext cx="3706889" cy="32194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Britannic Bold" panose="020B0903060703020204" pitchFamily="34" charset="0"/>
              </a:rPr>
              <a:t>Expectations of grandeur result in chaos (MVP)</a:t>
            </a:r>
          </a:p>
          <a:p>
            <a:r>
              <a:rPr lang="en-US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Planning-</a:t>
            </a:r>
            <a:r>
              <a:rPr lang="en-US" sz="1800" dirty="0">
                <a:solidFill>
                  <a:schemeClr val="tx1"/>
                </a:solidFill>
                <a:latin typeface="Britannic Bold" panose="020B0903060703020204" pitchFamily="34" charset="0"/>
              </a:rPr>
              <a:t>clear vision</a:t>
            </a:r>
          </a:p>
          <a:p>
            <a:r>
              <a:rPr lang="en-US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Execution-</a:t>
            </a:r>
            <a:r>
              <a:rPr lang="en-US" sz="1800" dirty="0">
                <a:solidFill>
                  <a:schemeClr val="tx1"/>
                </a:solidFill>
                <a:latin typeface="Britannic Bold" panose="020B0903060703020204" pitchFamily="34" charset="0"/>
              </a:rPr>
              <a:t>delegation</a:t>
            </a:r>
          </a:p>
          <a:p>
            <a:r>
              <a:rPr lang="en-US" sz="2400" dirty="0">
                <a:solidFill>
                  <a:schemeClr val="tx1"/>
                </a:solidFill>
                <a:latin typeface="Britannic Bold" panose="020B0903060703020204" pitchFamily="34" charset="0"/>
              </a:rPr>
              <a:t>Collaboration-</a:t>
            </a:r>
            <a:r>
              <a:rPr lang="en-US" sz="1800" dirty="0">
                <a:solidFill>
                  <a:schemeClr val="tx1"/>
                </a:solidFill>
                <a:latin typeface="Britannic Bold" panose="020B0903060703020204" pitchFamily="34" charset="0"/>
              </a:rPr>
              <a:t>cooperation</a:t>
            </a:r>
          </a:p>
        </p:txBody>
      </p:sp>
    </p:spTree>
    <p:extLst>
      <p:ext uri="{BB962C8B-B14F-4D97-AF65-F5344CB8AC3E}">
        <p14:creationId xmlns:p14="http://schemas.microsoft.com/office/powerpoint/2010/main" val="4124949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0614-6F03-47BF-827D-D99A1F014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latin typeface="Britannic Bold" panose="020B0903060703020204" pitchFamily="34" charset="0"/>
              </a:rPr>
              <a:t>What </a:t>
            </a:r>
            <a:r>
              <a:rPr lang="en-US" sz="3200" dirty="0">
                <a:solidFill>
                  <a:srgbClr val="FF0000"/>
                </a:solidFill>
                <a:latin typeface="Britannic Bold" panose="020B0903060703020204" pitchFamily="34" charset="0"/>
              </a:rPr>
              <a:t>We</a:t>
            </a:r>
            <a:r>
              <a:rPr lang="en-US" sz="3200" dirty="0">
                <a:latin typeface="Britannic Bold" panose="020B0903060703020204" pitchFamily="34" charset="0"/>
              </a:rPr>
              <a:t> Achieved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AF42C-FA87-4DA0-94A1-38F33FF3B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32449"/>
            <a:ext cx="3078749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latin typeface="Britannic Bold" panose="020B0903060703020204" pitchFamily="34" charset="0"/>
              </a:rPr>
              <a:t>MVP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latin typeface="Britannic Bold" panose="020B0903060703020204" pitchFamily="34" charset="0"/>
              </a:rPr>
              <a:t>API Calls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latin typeface="Britannic Bold" panose="020B0903060703020204" pitchFamily="34" charset="0"/>
              </a:rPr>
              <a:t>Handlebars (FINALLY)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latin typeface="Britannic Bold" panose="020B0903060703020204" pitchFamily="34" charset="0"/>
              </a:rPr>
              <a:t>Remote Cooperation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latin typeface="Britannic Bold" panose="020B0903060703020204" pitchFamily="34" charset="0"/>
              </a:rPr>
              <a:t>High Communication</a:t>
            </a:r>
          </a:p>
        </p:txBody>
      </p:sp>
      <p:pic>
        <p:nvPicPr>
          <p:cNvPr id="22" name="Picture 1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95847-2A9B-4CED-9487-32AB3E663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8783" r="8783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75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245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Britannic Bold</vt:lpstr>
      <vt:lpstr>Calisto MT</vt:lpstr>
      <vt:lpstr>Wingdings 2</vt:lpstr>
      <vt:lpstr>Slate</vt:lpstr>
      <vt:lpstr>SushiME</vt:lpstr>
      <vt:lpstr>What’s Your Story?</vt:lpstr>
      <vt:lpstr>We’re here to make YOU look  good!</vt:lpstr>
      <vt:lpstr>How?</vt:lpstr>
      <vt:lpstr>Why?</vt:lpstr>
      <vt:lpstr>Let’s checkout SushiME!</vt:lpstr>
      <vt:lpstr>It’s not about what it is, it’s about what it can become.          -Dr. Seuss</vt:lpstr>
      <vt:lpstr>What We Learned</vt:lpstr>
      <vt:lpstr>What We Achieved</vt:lpstr>
      <vt:lpstr>The Future (not that we’re ready for round two)</vt:lpstr>
      <vt:lpstr>SHOUTOUT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SushiME</dc:title>
  <dc:creator> </dc:creator>
  <cp:lastModifiedBy> </cp:lastModifiedBy>
  <cp:revision>5</cp:revision>
  <dcterms:created xsi:type="dcterms:W3CDTF">2020-03-14T08:06:18Z</dcterms:created>
  <dcterms:modified xsi:type="dcterms:W3CDTF">2020-03-14T14:47:14Z</dcterms:modified>
</cp:coreProperties>
</file>